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56" r:id="rId2"/>
    <p:sldId id="259" r:id="rId3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8B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92"/>
    <p:restoredTop sz="76929"/>
  </p:normalViewPr>
  <p:slideViewPr>
    <p:cSldViewPr snapToGrid="0">
      <p:cViewPr varScale="1">
        <p:scale>
          <a:sx n="62" d="100"/>
          <a:sy n="62" d="100"/>
        </p:scale>
        <p:origin x="341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ly Gilberts" userId="326dd272-57e1-4378-9613-b2b9652b434e" providerId="ADAL" clId="{7E1152DE-286B-5575-A669-9A2CD5EB1C5A}"/>
    <pc:docChg chg="undo custSel delSld modSld">
      <pc:chgData name="Molly Gilberts" userId="326dd272-57e1-4378-9613-b2b9652b434e" providerId="ADAL" clId="{7E1152DE-286B-5575-A669-9A2CD5EB1C5A}" dt="2026-06-04T17:00:25.786" v="1030" actId="122"/>
      <pc:docMkLst>
        <pc:docMk/>
      </pc:docMkLst>
      <pc:sldChg chg="addSp delSp modSp mod">
        <pc:chgData name="Molly Gilberts" userId="326dd272-57e1-4378-9613-b2b9652b434e" providerId="ADAL" clId="{7E1152DE-286B-5575-A669-9A2CD5EB1C5A}" dt="2026-06-04T16:53:15.913" v="1028" actId="207"/>
        <pc:sldMkLst>
          <pc:docMk/>
          <pc:sldMk cId="464039953" sldId="256"/>
        </pc:sldMkLst>
        <pc:spChg chg="add mod">
          <ac:chgData name="Molly Gilberts" userId="326dd272-57e1-4378-9613-b2b9652b434e" providerId="ADAL" clId="{7E1152DE-286B-5575-A669-9A2CD5EB1C5A}" dt="2026-06-02T22:33:17.371" v="1019" actId="1035"/>
          <ac:spMkLst>
            <pc:docMk/>
            <pc:sldMk cId="464039953" sldId="256"/>
            <ac:spMk id="6" creationId="{4EAE4BA2-3AA9-AAC7-2B12-AB9F0B5CC72B}"/>
          </ac:spMkLst>
        </pc:spChg>
        <pc:spChg chg="mod">
          <ac:chgData name="Molly Gilberts" userId="326dd272-57e1-4378-9613-b2b9652b434e" providerId="ADAL" clId="{7E1152DE-286B-5575-A669-9A2CD5EB1C5A}" dt="2026-06-04T16:50:25.411" v="1023" actId="27636"/>
          <ac:spMkLst>
            <pc:docMk/>
            <pc:sldMk cId="464039953" sldId="256"/>
            <ac:spMk id="15" creationId="{E6E68C5E-50AD-3FD8-47AD-021204E2656A}"/>
          </ac:spMkLst>
        </pc:spChg>
        <pc:spChg chg="mod">
          <ac:chgData name="Molly Gilberts" userId="326dd272-57e1-4378-9613-b2b9652b434e" providerId="ADAL" clId="{7E1152DE-286B-5575-A669-9A2CD5EB1C5A}" dt="2026-06-04T16:50:17.276" v="1021" actId="255"/>
          <ac:spMkLst>
            <pc:docMk/>
            <pc:sldMk cId="464039953" sldId="256"/>
            <ac:spMk id="16" creationId="{AF8EA7EB-730A-AD52-0554-FF3D7F7E92BB}"/>
          </ac:spMkLst>
        </pc:spChg>
        <pc:spChg chg="mod">
          <ac:chgData name="Molly Gilberts" userId="326dd272-57e1-4378-9613-b2b9652b434e" providerId="ADAL" clId="{7E1152DE-286B-5575-A669-9A2CD5EB1C5A}" dt="2026-06-04T16:51:50.254" v="1027" actId="242"/>
          <ac:spMkLst>
            <pc:docMk/>
            <pc:sldMk cId="464039953" sldId="256"/>
            <ac:spMk id="17" creationId="{3D12475C-C370-9D9D-7658-28314A7FF961}"/>
          </ac:spMkLst>
        </pc:spChg>
        <pc:spChg chg="mod">
          <ac:chgData name="Molly Gilberts" userId="326dd272-57e1-4378-9613-b2b9652b434e" providerId="ADAL" clId="{7E1152DE-286B-5575-A669-9A2CD5EB1C5A}" dt="2026-06-04T16:53:15.913" v="1028" actId="207"/>
          <ac:spMkLst>
            <pc:docMk/>
            <pc:sldMk cId="464039953" sldId="256"/>
            <ac:spMk id="20" creationId="{A3EFE73C-24CB-F0AF-F3B7-2848E76FAC2D}"/>
          </ac:spMkLst>
        </pc:spChg>
        <pc:spChg chg="mod">
          <ac:chgData name="Molly Gilberts" userId="326dd272-57e1-4378-9613-b2b9652b434e" providerId="ADAL" clId="{7E1152DE-286B-5575-A669-9A2CD5EB1C5A}" dt="2026-06-04T16:51:03.063" v="1025" actId="255"/>
          <ac:spMkLst>
            <pc:docMk/>
            <pc:sldMk cId="464039953" sldId="256"/>
            <ac:spMk id="21" creationId="{6E1C90EC-D529-2BE8-26AD-DD794EF3A81C}"/>
          </ac:spMkLst>
        </pc:spChg>
        <pc:spChg chg="mod">
          <ac:chgData name="Molly Gilberts" userId="326dd272-57e1-4378-9613-b2b9652b434e" providerId="ADAL" clId="{7E1152DE-286B-5575-A669-9A2CD5EB1C5A}" dt="2026-06-02T21:46:46.395" v="881" actId="208"/>
          <ac:spMkLst>
            <pc:docMk/>
            <pc:sldMk cId="464039953" sldId="256"/>
            <ac:spMk id="25" creationId="{642CD54B-51C5-9C4B-701E-84C111F38BD4}"/>
          </ac:spMkLst>
        </pc:spChg>
      </pc:sldChg>
      <pc:sldChg chg="modSp mod">
        <pc:chgData name="Molly Gilberts" userId="326dd272-57e1-4378-9613-b2b9652b434e" providerId="ADAL" clId="{7E1152DE-286B-5575-A669-9A2CD5EB1C5A}" dt="2026-06-04T17:00:25.786" v="1030" actId="122"/>
        <pc:sldMkLst>
          <pc:docMk/>
          <pc:sldMk cId="3400873542" sldId="259"/>
        </pc:sldMkLst>
        <pc:spChg chg="mod">
          <ac:chgData name="Molly Gilberts" userId="326dd272-57e1-4378-9613-b2b9652b434e" providerId="ADAL" clId="{7E1152DE-286B-5575-A669-9A2CD5EB1C5A}" dt="2026-06-04T17:00:25.786" v="1030" actId="122"/>
          <ac:spMkLst>
            <pc:docMk/>
            <pc:sldMk cId="3400873542" sldId="259"/>
            <ac:spMk id="2" creationId="{90907600-3A30-0093-8CB5-131EA69000E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04FDE-9ACC-6B4D-B17D-BFD4D4931270}" type="datetimeFigureOut">
              <a:rPr lang="en-US" smtClean="0"/>
              <a:t>6/4/26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D4E6E5-A186-5C42-8E00-A259EC048C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42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D4E6E5-A186-5C42-8E00-A259EC048C0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081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D4E6E5-A186-5C42-8E00-A259EC048C0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94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595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11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06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150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47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729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24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830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2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024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43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BB90F37-5461-FA44-A9FB-90802B7308AF}" type="datetimeFigureOut">
              <a:rPr lang="en-US" smtClean="0"/>
              <a:t>6/4/26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ABCA1E-7A4B-2043-A543-8C473C7AE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111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6E68C5E-50AD-3FD8-47AD-021204E2656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87906" y="1562582"/>
            <a:ext cx="6796585" cy="336051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1000" dirty="0">
                <a:effectLst/>
                <a:latin typeface="Montserrat" pitchFamily="2" charset="77"/>
              </a:rPr>
              <a:t>Dear </a:t>
            </a:r>
            <a:r>
              <a:rPr lang="en-US" sz="1000" b="1" dirty="0">
                <a:latin typeface="Montserrat" pitchFamily="2" charset="77"/>
              </a:rPr>
              <a:t>[Ministry Partner’s First Name]</a:t>
            </a:r>
            <a:r>
              <a:rPr lang="en-US" sz="1000" dirty="0">
                <a:effectLst/>
                <a:latin typeface="Montserrat" pitchFamily="2" charset="77"/>
              </a:rPr>
              <a:t>, </a:t>
            </a:r>
          </a:p>
          <a:p>
            <a:endParaRPr lang="en-US" sz="1000" dirty="0">
              <a:latin typeface="Montserrat" pitchFamily="2" charset="77"/>
            </a:endParaRPr>
          </a:p>
          <a:p>
            <a:r>
              <a:rPr lang="en-US" sz="1000" dirty="0">
                <a:latin typeface="Montserrat" pitchFamily="2" charset="77"/>
              </a:rPr>
              <a:t>It’s been </a:t>
            </a:r>
            <a:r>
              <a:rPr lang="en-US" sz="1000" b="1" dirty="0">
                <a:latin typeface="Montserrat" pitchFamily="2" charset="77"/>
              </a:rPr>
              <a:t>[almost a year / X months] </a:t>
            </a:r>
            <a:r>
              <a:rPr lang="en-US" sz="1000" dirty="0">
                <a:latin typeface="Montserrat" pitchFamily="2" charset="77"/>
              </a:rPr>
              <a:t>since your last gift, and I haven’t stopped being grateful for it. Before I ask for a gift this year, I’d like to tell you about </a:t>
            </a:r>
            <a:r>
              <a:rPr lang="en-US" sz="1000" b="1" dirty="0">
                <a:latin typeface="Montserrat" pitchFamily="2" charset="77"/>
              </a:rPr>
              <a:t>[Name]</a:t>
            </a:r>
            <a:r>
              <a:rPr lang="en-US" sz="1000" dirty="0">
                <a:latin typeface="Montserrat" pitchFamily="2" charset="77"/>
              </a:rPr>
              <a:t>.</a:t>
            </a:r>
          </a:p>
          <a:p>
            <a:endParaRPr lang="en-US" sz="1000" dirty="0">
              <a:latin typeface="Montserrat" pitchFamily="2" charset="77"/>
            </a:endParaRPr>
          </a:p>
          <a:p>
            <a:r>
              <a:rPr lang="en-US" sz="1000" b="1" dirty="0">
                <a:latin typeface="Montserrat" pitchFamily="2" charset="77"/>
              </a:rPr>
              <a:t>[STORY PARAGRAPH 1: Hero, outside problem, inside problem, the moment you met. See the AI Prompts document for help crafting this.]</a:t>
            </a:r>
            <a:endParaRPr lang="en-US" sz="1000" dirty="0">
              <a:latin typeface="Montserrat" pitchFamily="2" charset="77"/>
            </a:endParaRPr>
          </a:p>
          <a:p>
            <a:r>
              <a:rPr lang="en-US" sz="1000" dirty="0">
                <a:latin typeface="Montserrat" pitchFamily="2" charset="77"/>
              </a:rPr>
              <a:t> </a:t>
            </a:r>
          </a:p>
          <a:p>
            <a:r>
              <a:rPr lang="en-US" sz="1000" b="1" dirty="0">
                <a:latin typeface="Montserrat" pitchFamily="2" charset="77"/>
              </a:rPr>
              <a:t>[STORY PARAGRAPH 2: What you actually did, the moment something shifted, where [Name] is now.]</a:t>
            </a:r>
          </a:p>
          <a:p>
            <a:endParaRPr lang="en-US" sz="1000" b="1" dirty="0">
              <a:latin typeface="Montserrat" pitchFamily="2" charset="77"/>
            </a:endParaRPr>
          </a:p>
          <a:p>
            <a:endParaRPr lang="en-US" sz="1000" b="1" dirty="0">
              <a:latin typeface="Montserrat" pitchFamily="2" charset="77"/>
            </a:endParaRPr>
          </a:p>
          <a:p>
            <a:endParaRPr lang="en-US" sz="1000" b="1" dirty="0">
              <a:latin typeface="Montserrat" pitchFamily="2" charset="77"/>
            </a:endParaRPr>
          </a:p>
          <a:p>
            <a:endParaRPr lang="en-US" sz="1000" b="1" dirty="0">
              <a:latin typeface="Montserrat" pitchFamily="2" charset="77"/>
            </a:endParaRPr>
          </a:p>
          <a:p>
            <a:endParaRPr lang="en-US" sz="1000" b="1" dirty="0">
              <a:latin typeface="Montserrat" pitchFamily="2" charset="77"/>
            </a:endParaRPr>
          </a:p>
          <a:p>
            <a:endParaRPr lang="en-US" sz="1000" b="1" dirty="0">
              <a:latin typeface="Montserrat" pitchFamily="2" charset="77"/>
            </a:endParaRPr>
          </a:p>
          <a:p>
            <a:endParaRPr lang="en-US" sz="1000" dirty="0">
              <a:latin typeface="Montserrat" pitchFamily="2" charset="77"/>
            </a:endParaRPr>
          </a:p>
          <a:p>
            <a:r>
              <a:rPr lang="en-US" sz="1000" dirty="0">
                <a:latin typeface="Montserrat" pitchFamily="2" charset="77"/>
              </a:rPr>
              <a:t>You've given </a:t>
            </a:r>
            <a:r>
              <a:rPr lang="en-US" sz="1000" b="1" dirty="0">
                <a:latin typeface="Montserrat" pitchFamily="2" charset="77"/>
              </a:rPr>
              <a:t>[$X annually in [month] for [X] years  OR  generously over the years when God has put extra in your hands]</a:t>
            </a:r>
            <a:r>
              <a:rPr lang="en-US" sz="1000" dirty="0">
                <a:latin typeface="Montserrat" pitchFamily="2" charset="77"/>
              </a:rPr>
              <a:t>, and that consistency has meant more than you probably know.</a:t>
            </a:r>
          </a:p>
          <a:p>
            <a:r>
              <a:rPr lang="en-US" sz="1000" dirty="0">
                <a:latin typeface="Montserrat" pitchFamily="2" charset="77"/>
              </a:rPr>
              <a:t> </a:t>
            </a:r>
          </a:p>
          <a:p>
            <a:endParaRPr lang="en-US" sz="1200" dirty="0">
              <a:effectLst/>
              <a:latin typeface="Montserrat" pitchFamily="2" charset="7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F8EA7EB-730A-AD52-0554-FF3D7F7E92B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60947" y="1079756"/>
            <a:ext cx="1929866" cy="307777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  <a:latin typeface="Montserrat Medium" pitchFamily="2" charset="77"/>
              </a:rPr>
              <a:t>[Month date, year]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D12475C-C370-9D9D-7658-28314A7FF96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34920" y="9502881"/>
            <a:ext cx="7102559" cy="276999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0" dirty="0">
                <a:solidFill>
                  <a:srgbClr val="FFFFFF"/>
                </a:solidFill>
                <a:effectLst/>
                <a:latin typeface="Montserrat" pitchFamily="2" charset="77"/>
              </a:rPr>
              <a:t>Staff Name | 555-555-5555 | </a:t>
            </a:r>
            <a:r>
              <a:rPr lang="en-US" sz="1000" dirty="0" err="1">
                <a:solidFill>
                  <a:srgbClr val="FFFFFF"/>
                </a:solidFill>
                <a:effectLst/>
                <a:latin typeface="Montserrat" pitchFamily="2" charset="77"/>
              </a:rPr>
              <a:t>email@navigators.org</a:t>
            </a:r>
            <a:r>
              <a:rPr lang="en-US" sz="1000" dirty="0">
                <a:solidFill>
                  <a:srgbClr val="FFFFFF"/>
                </a:solidFill>
                <a:effectLst/>
                <a:latin typeface="Montserrat" pitchFamily="2" charset="77"/>
              </a:rPr>
              <a:t> | </a:t>
            </a:r>
            <a:r>
              <a:rPr lang="en-US" sz="1000" dirty="0" err="1">
                <a:solidFill>
                  <a:srgbClr val="FFFFFF"/>
                </a:solidFill>
                <a:effectLst/>
                <a:latin typeface="Montserrat" pitchFamily="2" charset="77"/>
              </a:rPr>
              <a:t>navigators.org</a:t>
            </a:r>
            <a:r>
              <a:rPr lang="en-US" sz="1000" dirty="0">
                <a:solidFill>
                  <a:srgbClr val="FFFFFF"/>
                </a:solidFill>
                <a:effectLst/>
                <a:latin typeface="Montserrat" pitchFamily="2" charset="77"/>
              </a:rPr>
              <a:t>/staff/</a:t>
            </a:r>
            <a:r>
              <a:rPr lang="en-US" sz="1000" dirty="0" err="1">
                <a:solidFill>
                  <a:srgbClr val="FFFFFF"/>
                </a:solidFill>
                <a:effectLst/>
                <a:latin typeface="Montserrat" pitchFamily="2" charset="77"/>
              </a:rPr>
              <a:t>NavID</a:t>
            </a:r>
            <a:endParaRPr lang="en-US" sz="1000" dirty="0">
              <a:solidFill>
                <a:srgbClr val="FFFFFF"/>
              </a:solidFill>
              <a:effectLst/>
              <a:latin typeface="Montserrat" pitchFamily="2" charset="7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EFE73C-24CB-F0AF-F3B7-2848E76FAC2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039186" y="5135301"/>
            <a:ext cx="3398293" cy="4020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000" dirty="0">
                <a:latin typeface="Montserrat" pitchFamily="2" charset="77"/>
              </a:rPr>
              <a:t>As your usual giving rhythm is coming around, </a:t>
            </a:r>
            <a:r>
              <a:rPr lang="en-US" sz="1000" b="1" dirty="0">
                <a:solidFill>
                  <a:schemeClr val="accent2"/>
                </a:solidFill>
                <a:latin typeface="Montserrat" pitchFamily="2" charset="77"/>
              </a:rPr>
              <a:t>would you prayerfully consider partnering with me again [Choose one: </a:t>
            </a:r>
          </a:p>
          <a:p>
            <a:r>
              <a:rPr lang="en-US" sz="1000" b="1" dirty="0">
                <a:solidFill>
                  <a:schemeClr val="accent2"/>
                </a:solidFill>
                <a:latin typeface="Montserrat" pitchFamily="2" charset="77"/>
              </a:rPr>
              <a:t>at the same amount as last year — or more, if God leads?</a:t>
            </a:r>
          </a:p>
          <a:p>
            <a:r>
              <a:rPr lang="en-US" sz="1000" b="1" i="1" dirty="0">
                <a:solidFill>
                  <a:schemeClr val="accent2"/>
                </a:solidFill>
                <a:latin typeface="Montserrat" pitchFamily="2" charset="77"/>
              </a:rPr>
              <a:t>OR</a:t>
            </a:r>
            <a:r>
              <a:rPr lang="en-US" sz="1000" b="1" dirty="0">
                <a:solidFill>
                  <a:schemeClr val="accent2"/>
                </a:solidFill>
                <a:latin typeface="Montserrat" pitchFamily="2" charset="77"/>
              </a:rPr>
              <a:t>  </a:t>
            </a:r>
          </a:p>
          <a:p>
            <a:r>
              <a:rPr lang="en-US" sz="1000" b="1" dirty="0">
                <a:solidFill>
                  <a:schemeClr val="accent2"/>
                </a:solidFill>
                <a:latin typeface="Montserrat" pitchFamily="2" charset="77"/>
              </a:rPr>
              <a:t>with a gift of the amount that fits with your giving situation now?]</a:t>
            </a:r>
          </a:p>
          <a:p>
            <a:r>
              <a:rPr lang="en-US" sz="1000" dirty="0">
                <a:latin typeface="Montserrat" pitchFamily="2" charset="77"/>
              </a:rPr>
              <a:t> </a:t>
            </a:r>
          </a:p>
          <a:p>
            <a:r>
              <a:rPr lang="en-US" sz="1000" dirty="0">
                <a:latin typeface="Montserrat" pitchFamily="2" charset="77"/>
              </a:rPr>
              <a:t>Thank you again for your past investment, for praying about this one, and for sticking with me. People like </a:t>
            </a:r>
            <a:r>
              <a:rPr lang="en-US" sz="1000" b="1" dirty="0">
                <a:latin typeface="Montserrat" pitchFamily="2" charset="77"/>
              </a:rPr>
              <a:t>[Name]</a:t>
            </a:r>
            <a:r>
              <a:rPr lang="en-US" sz="1000" dirty="0">
                <a:latin typeface="Montserrat" pitchFamily="2" charset="77"/>
              </a:rPr>
              <a:t> are the reason I'm still in this work. So are you.</a:t>
            </a:r>
          </a:p>
          <a:p>
            <a:r>
              <a:rPr lang="en-US" sz="1000" dirty="0">
                <a:latin typeface="Montserrat" pitchFamily="2" charset="77"/>
              </a:rPr>
              <a:t> </a:t>
            </a:r>
          </a:p>
          <a:p>
            <a:r>
              <a:rPr lang="en-US" sz="1000" dirty="0">
                <a:latin typeface="Montserrat" pitchFamily="2" charset="77"/>
              </a:rPr>
              <a:t>Gratefully,</a:t>
            </a:r>
          </a:p>
          <a:p>
            <a:r>
              <a:rPr lang="en-US" sz="1000" dirty="0">
                <a:latin typeface="Montserrat" pitchFamily="2" charset="77"/>
              </a:rPr>
              <a:t> </a:t>
            </a:r>
          </a:p>
          <a:p>
            <a:r>
              <a:rPr lang="en-US" sz="1000" b="1" dirty="0">
                <a:latin typeface="Montserrat" pitchFamily="2" charset="77"/>
              </a:rPr>
              <a:t>[Your hand-written signature]</a:t>
            </a:r>
            <a:endParaRPr lang="en-US" sz="1000" dirty="0">
              <a:latin typeface="Montserrat" pitchFamily="2" charset="77"/>
            </a:endParaRPr>
          </a:p>
          <a:p>
            <a:r>
              <a:rPr lang="en-US" sz="1000" dirty="0">
                <a:latin typeface="Montserrat" pitchFamily="2" charset="77"/>
              </a:rPr>
              <a:t> </a:t>
            </a:r>
          </a:p>
          <a:p>
            <a:r>
              <a:rPr lang="en-US" sz="1000" dirty="0">
                <a:latin typeface="Montserrat" pitchFamily="2" charset="77"/>
              </a:rPr>
              <a:t>P.S. You can give online at </a:t>
            </a:r>
            <a:r>
              <a:rPr lang="en-US" sz="1000" dirty="0" err="1">
                <a:latin typeface="Montserrat" pitchFamily="2" charset="77"/>
              </a:rPr>
              <a:t>navigators.org</a:t>
            </a:r>
            <a:r>
              <a:rPr lang="en-US" sz="1000" dirty="0">
                <a:latin typeface="Montserrat" pitchFamily="2" charset="77"/>
              </a:rPr>
              <a:t>/staff/</a:t>
            </a:r>
            <a:r>
              <a:rPr lang="en-US" sz="1000" b="1" dirty="0">
                <a:latin typeface="Montserrat" pitchFamily="2" charset="77"/>
              </a:rPr>
              <a:t>[</a:t>
            </a:r>
            <a:r>
              <a:rPr lang="en-US" sz="1000" b="1" dirty="0" err="1">
                <a:latin typeface="Montserrat" pitchFamily="2" charset="77"/>
              </a:rPr>
              <a:t>NavID</a:t>
            </a:r>
            <a:r>
              <a:rPr lang="en-US" sz="1000" b="1" dirty="0">
                <a:latin typeface="Montserrat" pitchFamily="2" charset="77"/>
              </a:rPr>
              <a:t>]</a:t>
            </a:r>
            <a:r>
              <a:rPr lang="en-US" sz="1000" dirty="0">
                <a:latin typeface="Montserrat" pitchFamily="2" charset="77"/>
              </a:rPr>
              <a:t> or by returning the enclosed commitment card. I'll call in the next two weeks — partly to talk about partnership, but mostly to catch up on your life.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E1C90EC-D529-2BE8-26AD-DD794EF3A81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87905" y="7737237"/>
            <a:ext cx="3356871" cy="946070"/>
          </a:xfrm>
          <a:prstGeom prst="rect">
            <a:avLst/>
          </a:prstGeom>
          <a:solidFill>
            <a:srgbClr val="1E8B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900" dirty="0">
                <a:latin typeface="Montserrat" pitchFamily="2" charset="77"/>
              </a:rPr>
              <a:t>Because of partners like you, I can walk alongside people like [Name] as they learn how to follow Jesus.</a:t>
            </a:r>
          </a:p>
        </p:txBody>
      </p:sp>
      <p:pic>
        <p:nvPicPr>
          <p:cNvPr id="19" name="Picture 18" descr="A white circle on a gray background&#10;&#10;AI-generated content may be incorrect.">
            <a:extLst>
              <a:ext uri="{FF2B5EF4-FFF2-40B4-BE49-F238E27FC236}">
                <a16:creationId xmlns:a16="http://schemas.microsoft.com/office/drawing/2014/main" id="{0C9E0E00-2FC9-F362-85BF-F4C12C847CE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906" y="5499322"/>
            <a:ext cx="3356871" cy="2237914"/>
          </a:xfrm>
          <a:prstGeom prst="rect">
            <a:avLst/>
          </a:prstGeom>
        </p:spPr>
      </p:pic>
      <p:pic>
        <p:nvPicPr>
          <p:cNvPr id="23" name="Picture 22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EBAC85DF-88A2-98F3-FA6C-26EBFFBCD4F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5447" y="148194"/>
            <a:ext cx="2627283" cy="1067081"/>
          </a:xfrm>
          <a:prstGeom prst="rect">
            <a:avLst/>
          </a:prstGeom>
        </p:spPr>
      </p:pic>
      <p:sp>
        <p:nvSpPr>
          <p:cNvPr id="25" name="Left Arrow Callout 24">
            <a:extLst>
              <a:ext uri="{FF2B5EF4-FFF2-40B4-BE49-F238E27FC236}">
                <a16:creationId xmlns:a16="http://schemas.microsoft.com/office/drawing/2014/main" id="{642CD54B-51C5-9C4B-701E-84C111F38BD4}"/>
              </a:ext>
            </a:extLst>
          </p:cNvPr>
          <p:cNvSpPr/>
          <p:nvPr/>
        </p:nvSpPr>
        <p:spPr>
          <a:xfrm>
            <a:off x="7942730" y="233149"/>
            <a:ext cx="3299012" cy="982126"/>
          </a:xfrm>
          <a:prstGeom prst="leftArrowCallout">
            <a:avLst>
              <a:gd name="adj1" fmla="val 17698"/>
              <a:gd name="adj2" fmla="val 25000"/>
              <a:gd name="adj3" fmla="val 25000"/>
              <a:gd name="adj4" fmla="val 77477"/>
            </a:avLst>
          </a:prstGeom>
          <a:solidFill>
            <a:srgbClr val="1E8B96"/>
          </a:solidFill>
          <a:ln>
            <a:solidFill>
              <a:srgbClr val="1E8B9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To change logo, right-click image and select “Change Picture” from menu. </a:t>
            </a:r>
          </a:p>
        </p:txBody>
      </p:sp>
      <p:sp>
        <p:nvSpPr>
          <p:cNvPr id="6" name="Right Arrow Callout 5">
            <a:extLst>
              <a:ext uri="{FF2B5EF4-FFF2-40B4-BE49-F238E27FC236}">
                <a16:creationId xmlns:a16="http://schemas.microsoft.com/office/drawing/2014/main" id="{4EAE4BA2-3AA9-AAC7-2B12-AB9F0B5CC72B}"/>
              </a:ext>
            </a:extLst>
          </p:cNvPr>
          <p:cNvSpPr/>
          <p:nvPr/>
        </p:nvSpPr>
        <p:spPr>
          <a:xfrm>
            <a:off x="-3746500" y="5924272"/>
            <a:ext cx="3612105" cy="1117600"/>
          </a:xfrm>
          <a:prstGeom prst="rightArrowCallout">
            <a:avLst/>
          </a:prstGeom>
          <a:solidFill>
            <a:srgbClr val="1E8B96"/>
          </a:solidFill>
          <a:ln>
            <a:solidFill>
              <a:srgbClr val="1E8B9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To change photo, right click image and select “Change Image” from menu.</a:t>
            </a:r>
          </a:p>
        </p:txBody>
      </p:sp>
    </p:spTree>
    <p:extLst>
      <p:ext uri="{BB962C8B-B14F-4D97-AF65-F5344CB8AC3E}">
        <p14:creationId xmlns:p14="http://schemas.microsoft.com/office/powerpoint/2010/main" val="464039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B3A4CA-4C99-AEFC-A098-3AFB9BF8A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907600-3A30-0093-8CB5-131EA69000E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54380" y="1077491"/>
            <a:ext cx="7063640" cy="344922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algn="ctr"/>
            <a:r>
              <a:rPr lang="en-US" sz="1000" dirty="0">
                <a:effectLst/>
                <a:latin typeface="Montserrat" pitchFamily="2" charset="77"/>
              </a:rPr>
              <a:t>Optional page if more space is needed.  Otherwise, delete before printing.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049CEE-268A-2E92-4FC3-C4D96809589E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354380" y="4994475"/>
            <a:ext cx="7063640" cy="0"/>
          </a:xfrm>
          <a:prstGeom prst="line">
            <a:avLst/>
          </a:prstGeom>
          <a:ln>
            <a:solidFill>
              <a:srgbClr val="1E8B9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DBC23BF7-A368-83CC-AEA9-E5A14E62EBA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24810" y="7626554"/>
            <a:ext cx="2845603" cy="946070"/>
          </a:xfrm>
          <a:prstGeom prst="rect">
            <a:avLst/>
          </a:prstGeom>
          <a:solidFill>
            <a:srgbClr val="1E8B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1100" dirty="0">
                <a:latin typeface="Montserrat" pitchFamily="2" charset="77"/>
              </a:rPr>
              <a:t>Add image caption here. To change photo, right-click image above and select “Change Picture” from menu. </a:t>
            </a:r>
          </a:p>
        </p:txBody>
      </p:sp>
      <p:pic>
        <p:nvPicPr>
          <p:cNvPr id="4" name="Picture 3" descr="A white circle on a gray background&#10;&#10;AI-generated content may be incorrect.">
            <a:extLst>
              <a:ext uri="{FF2B5EF4-FFF2-40B4-BE49-F238E27FC236}">
                <a16:creationId xmlns:a16="http://schemas.microsoft.com/office/drawing/2014/main" id="{824B2114-F9A1-DDDD-41C9-E3CF23AC28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810" y="5729485"/>
            <a:ext cx="2845603" cy="189706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8A92EDA-98B5-C5C6-BF54-30D724FA48B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101987" y="7626554"/>
            <a:ext cx="2845603" cy="946070"/>
          </a:xfrm>
          <a:prstGeom prst="rect">
            <a:avLst/>
          </a:prstGeom>
          <a:solidFill>
            <a:srgbClr val="1E8B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1100" dirty="0">
                <a:latin typeface="Montserrat" pitchFamily="2" charset="77"/>
              </a:rPr>
              <a:t>Add image caption here. To change photo, right-click image above and select “Change Picture” from menu. </a:t>
            </a:r>
          </a:p>
        </p:txBody>
      </p:sp>
      <p:pic>
        <p:nvPicPr>
          <p:cNvPr id="8" name="Picture 7" descr="A white circle on a gray background&#10;&#10;AI-generated content may be incorrect.">
            <a:extLst>
              <a:ext uri="{FF2B5EF4-FFF2-40B4-BE49-F238E27FC236}">
                <a16:creationId xmlns:a16="http://schemas.microsoft.com/office/drawing/2014/main" id="{1A977E3E-E84E-D8A3-4A7E-0D05A19ECA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01987" y="5729485"/>
            <a:ext cx="2845603" cy="1897069"/>
          </a:xfrm>
          <a:prstGeom prst="rect">
            <a:avLst/>
          </a:prstGeom>
        </p:spPr>
      </p:pic>
      <p:pic>
        <p:nvPicPr>
          <p:cNvPr id="10" name="Picture 9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5F642B2B-705B-442C-985B-A25D39E952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4683" y="169850"/>
            <a:ext cx="1083034" cy="439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873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4462</TotalTime>
  <Words>424</Words>
  <Application>Microsoft Macintosh PowerPoint</Application>
  <PresentationFormat>Custom</PresentationFormat>
  <Paragraphs>38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Aptos</vt:lpstr>
      <vt:lpstr>Aptos Display</vt:lpstr>
      <vt:lpstr>Arial</vt:lpstr>
      <vt:lpstr>Montserrat</vt:lpstr>
      <vt:lpstr>Montserrat Medium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Clinton Hicks</dc:creator>
  <cp:lastModifiedBy>Molly Gilberts</cp:lastModifiedBy>
  <cp:revision>7</cp:revision>
  <cp:lastPrinted>2026-06-04T16:30:40Z</cp:lastPrinted>
  <dcterms:created xsi:type="dcterms:W3CDTF">2025-05-13T19:14:41Z</dcterms:created>
  <dcterms:modified xsi:type="dcterms:W3CDTF">2026-06-04T17:00:31Z</dcterms:modified>
</cp:coreProperties>
</file>